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3"/>
  </p:notesMasterIdLst>
  <p:handoutMasterIdLst>
    <p:handoutMasterId r:id="rId14"/>
  </p:handoutMasterIdLst>
  <p:sldIdLst>
    <p:sldId id="269" r:id="rId2"/>
    <p:sldId id="266" r:id="rId3"/>
    <p:sldId id="267" r:id="rId4"/>
    <p:sldId id="257" r:id="rId5"/>
    <p:sldId id="265" r:id="rId6"/>
    <p:sldId id="258" r:id="rId7"/>
    <p:sldId id="261" r:id="rId8"/>
    <p:sldId id="263" r:id="rId9"/>
    <p:sldId id="260" r:id="rId10"/>
    <p:sldId id="259" r:id="rId11"/>
    <p:sldId id="268" r:id="rId1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</p:showPr>
  <p:clrMru>
    <a:srgbClr val="990033"/>
    <a:srgbClr val="66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34630" autoAdjust="0"/>
    <p:restoredTop sz="86356" autoAdjust="0"/>
  </p:normalViewPr>
  <p:slideViewPr>
    <p:cSldViewPr>
      <p:cViewPr varScale="1">
        <p:scale>
          <a:sx n="69" d="100"/>
          <a:sy n="69" d="100"/>
        </p:scale>
        <p:origin x="-15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8" d="100"/>
          <a:sy n="58" d="100"/>
        </p:scale>
        <p:origin x="-2532" y="-7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50016B2D-B4B5-4197-B233-9412CE7E5889}" type="datetimeFigureOut">
              <a:rPr lang="ru-RU"/>
              <a:pPr>
                <a:defRPr/>
              </a:pPr>
              <a:t>25.10.2010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37BC8EA3-D215-4206-B1B1-1846EED9CC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32E11297-5AB1-47C3-A7C7-A37DF22177B9}" type="datetimeFigureOut">
              <a:rPr lang="ru-RU"/>
              <a:pPr>
                <a:defRPr/>
              </a:pPr>
              <a:t>25.10.2010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B76BF60B-9612-47CA-9DBC-301DEEE487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457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AB26979-F3BC-4892-A903-CC2B18753B8D}" type="slidenum">
              <a:rPr lang="ru-RU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6A396F-A705-4DAD-B50A-18363641D6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push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00729D-45A9-4F7F-B0E9-B8DE436D13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push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0C47C3-AC42-4206-87D0-F928BEC3C7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push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E5FA6-C59E-40A6-B871-A4D9905C22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push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7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BD3DB9-08E5-4E79-9375-2CA23399AF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FE6900-F8C7-4F4F-814C-E04F55D5C3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push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1" y="2362201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1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548A88-1D9B-4CCA-B066-D96FB36243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push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2E0EC9-C766-489B-95E3-980AA1B0A6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push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EE5092-0048-420A-852E-F75427C0C7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push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1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239EB9-A864-4822-A9DC-D03E117424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push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234C1-0AAC-4CDF-B38B-337125722A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push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 smtClean="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4B610F61-6579-4789-94AC-C3FB0BEDFF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19" r:id="rId1"/>
    <p:sldLayoutId id="2147483718" r:id="rId2"/>
    <p:sldLayoutId id="2147483720" r:id="rId3"/>
    <p:sldLayoutId id="2147483717" r:id="rId4"/>
    <p:sldLayoutId id="2147483716" r:id="rId5"/>
    <p:sldLayoutId id="2147483715" r:id="rId6"/>
    <p:sldLayoutId id="2147483714" r:id="rId7"/>
    <p:sldLayoutId id="2147483713" r:id="rId8"/>
    <p:sldLayoutId id="2147483712" r:id="rId9"/>
    <p:sldLayoutId id="2147483711" r:id="rId10"/>
    <p:sldLayoutId id="2147483710" r:id="rId11"/>
  </p:sldLayoutIdLst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3" grpId="0" build="p"/>
    </p:bldLst>
  </p:timing>
  <p:txStyles>
    <p:titleStyle>
      <a:lvl1pPr algn="ctr" rtl="0" fontAlgn="base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Franklin Gothic Medium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Franklin Gothic Medium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Franklin Gothic Medium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Franklin Gothic Medium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Franklin Gothic Medium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Franklin Gothic Medium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Franklin Gothic Medium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Franklin Gothic Medium" pitchFamily="34" charset="0"/>
        </a:defRPr>
      </a:lvl9pPr>
    </p:titleStyle>
    <p:bodyStyle>
      <a:lvl1pPr marL="547688" indent="-411163" algn="l" rtl="0" fontAlgn="base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Рисунок 3" descr="Рисунок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8300" y="228600"/>
            <a:ext cx="8547100" cy="635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Rectangle 7"/>
          <p:cNvSpPr>
            <a:spLocks noGrp="1" noChangeArrowheads="1"/>
          </p:cNvSpPr>
          <p:nvPr>
            <p:ph type="title"/>
          </p:nvPr>
        </p:nvSpPr>
        <p:spPr>
          <a:xfrm>
            <a:off x="533400" y="4724400"/>
            <a:ext cx="8229600" cy="16002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dirty="0">
                <a:ln w="635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Презентация музыкального руководителя </a:t>
            </a:r>
            <a:br>
              <a:rPr lang="ru-RU" sz="2800" dirty="0">
                <a:ln w="635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800" dirty="0">
                <a:ln w="635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МДОУ </a:t>
            </a:r>
            <a:r>
              <a:rPr lang="ru-RU" sz="2800" dirty="0" smtClean="0">
                <a:ln w="635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 ЦРР  </a:t>
            </a:r>
            <a:r>
              <a:rPr lang="ru-RU" sz="2800" dirty="0" err="1">
                <a:ln w="635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д</a:t>
            </a:r>
            <a:r>
              <a:rPr lang="ru-RU" sz="2800" dirty="0">
                <a:ln w="635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/с №</a:t>
            </a:r>
            <a:r>
              <a:rPr lang="ru-RU" sz="2800" dirty="0" smtClean="0">
                <a:ln w="635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27  г</a:t>
            </a:r>
            <a:r>
              <a:rPr lang="ru-RU" sz="2800" dirty="0">
                <a:ln w="635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. Новочеркасска</a:t>
            </a:r>
            <a:br>
              <a:rPr lang="ru-RU" sz="2800" dirty="0">
                <a:ln w="635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800" dirty="0">
                <a:ln w="635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Галактионовой Елены </a:t>
            </a:r>
            <a:r>
              <a:rPr lang="ru-RU" sz="2800" dirty="0" smtClean="0">
                <a:ln w="635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Васильевны</a:t>
            </a:r>
            <a:endParaRPr lang="ru-RU" sz="2800" dirty="0">
              <a:ln w="6350"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ransition advClick="0" advTm="0">
    <p:push dir="r"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560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5603" name="Picture 4" descr="IMGA017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304800"/>
            <a:ext cx="83058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 Box 5"/>
          <p:cNvSpPr txBox="1">
            <a:spLocks noChangeArrowheads="1"/>
          </p:cNvSpPr>
          <p:nvPr/>
        </p:nvSpPr>
        <p:spPr bwMode="auto">
          <a:xfrm>
            <a:off x="838200" y="228600"/>
            <a:ext cx="83058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solidFill>
                  <a:srgbClr val="FF0000"/>
                </a:solidFill>
              </a:rPr>
              <a:t>П</a:t>
            </a:r>
            <a:r>
              <a:rPr lang="ru-RU" sz="2400" b="1">
                <a:solidFill>
                  <a:srgbClr val="FF0000"/>
                </a:solidFill>
                <a:latin typeface="Bookman Old Style" pitchFamily="18" charset="0"/>
              </a:rPr>
              <a:t>реемственность в эстетическом воспитании детей дошкольного и младшего школьного возраста.</a:t>
            </a:r>
          </a:p>
        </p:txBody>
      </p:sp>
      <p:sp>
        <p:nvSpPr>
          <p:cNvPr id="25605" name="Text Box 6"/>
          <p:cNvSpPr txBox="1">
            <a:spLocks noChangeArrowheads="1"/>
          </p:cNvSpPr>
          <p:nvPr/>
        </p:nvSpPr>
        <p:spPr bwMode="auto">
          <a:xfrm>
            <a:off x="3124200" y="5638800"/>
            <a:ext cx="5029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25606" name="Прямоугольник 7"/>
          <p:cNvSpPr>
            <a:spLocks noChangeArrowheads="1"/>
          </p:cNvSpPr>
          <p:nvPr/>
        </p:nvSpPr>
        <p:spPr bwMode="auto">
          <a:xfrm>
            <a:off x="914400" y="5791200"/>
            <a:ext cx="8229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 i="1"/>
              <a:t>«Как у нашего соседа, весела была беседа»</a:t>
            </a:r>
          </a:p>
        </p:txBody>
      </p:sp>
    </p:spTree>
  </p:cSld>
  <p:clrMapOvr>
    <a:masterClrMapping/>
  </p:clrMapOvr>
  <p:transition spd="slow" advClick="0" advTm="13000">
    <p:plus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P11300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Text Box 5"/>
          <p:cNvSpPr txBox="1">
            <a:spLocks noChangeArrowheads="1"/>
          </p:cNvSpPr>
          <p:nvPr/>
        </p:nvSpPr>
        <p:spPr bwMode="auto">
          <a:xfrm>
            <a:off x="609600" y="2362200"/>
            <a:ext cx="1600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536575" y="5245100"/>
            <a:ext cx="8229600" cy="1143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="ctr">
            <a:normAutofit fontScale="975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</a:rPr>
              <a:t>Желающим сотрудничать:</a:t>
            </a:r>
            <a:br>
              <a:rPr lang="ru-RU" sz="2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ru-RU" sz="2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</a:rPr>
              <a:t> 304416 г.Новочеркасск, ул.Солнечная 3а</a:t>
            </a:r>
            <a:br>
              <a:rPr lang="ru-RU" sz="2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ru-RU" sz="2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</a:rPr>
              <a:t> МДОУ ЦЕНТР РАЗВИТИЯ РЕБЕНКА  Детский сад №27</a:t>
            </a:r>
            <a:endParaRPr lang="ru-RU" sz="2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 advClick="0" advTm="5000">
    <p:newsflash/>
    <p:sndAc>
      <p:stSnd>
        <p:snd r:embed="rId2" name="applaus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457200"/>
            <a:ext cx="2362200" cy="5668963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16386" name="Picture 6" descr="P11300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228600"/>
            <a:ext cx="86868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381000" y="381000"/>
            <a:ext cx="5638800" cy="187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>
                <a:solidFill>
                  <a:srgbClr val="001A4F"/>
                </a:solidFill>
                <a:latin typeface="Times New Roman" pitchFamily="18" charset="0"/>
                <a:cs typeface="Times New Roman" pitchFamily="18" charset="0"/>
              </a:rPr>
              <a:t>Создаю оптимальные условия для музыкального воспитания детей, выявляю особенности каждого ребёнка, фиксирую в диагностике музыкального развития. В коррекции максимально использую развивающий потенциал ребенка. </a:t>
            </a:r>
          </a:p>
          <a:p>
            <a:pPr>
              <a:spcBef>
                <a:spcPct val="50000"/>
              </a:spcBef>
            </a:pPr>
            <a:endParaRPr lang="ru-RU"/>
          </a:p>
        </p:txBody>
      </p:sp>
    </p:spTree>
  </p:cSld>
  <p:clrMapOvr>
    <a:masterClrMapping/>
  </p:clrMapOvr>
  <p:transition advClick="0" advTm="14000">
    <p:plus/>
    <p:sndAc>
      <p:stSnd>
        <p:snd r:embed="rId2" name="Усатый Нянь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P1130008"/>
          <p:cNvPicPr>
            <a:picLocks noChangeAspect="1" noChangeArrowheads="1"/>
          </p:cNvPicPr>
          <p:nvPr/>
        </p:nvPicPr>
        <p:blipFill>
          <a:blip r:embed="rId2"/>
          <a:srcRect l="10422"/>
          <a:stretch>
            <a:fillRect/>
          </a:stretch>
        </p:blipFill>
        <p:spPr bwMode="auto">
          <a:xfrm>
            <a:off x="457200" y="228600"/>
            <a:ext cx="8458200" cy="629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Text Box 5"/>
          <p:cNvSpPr txBox="1">
            <a:spLocks noChangeArrowheads="1"/>
          </p:cNvSpPr>
          <p:nvPr/>
        </p:nvSpPr>
        <p:spPr bwMode="auto">
          <a:xfrm>
            <a:off x="2590800" y="4195763"/>
            <a:ext cx="2362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/>
              <a:t>«</a:t>
            </a:r>
            <a:endParaRPr lang="ru-RU"/>
          </a:p>
        </p:txBody>
      </p:sp>
      <p:sp>
        <p:nvSpPr>
          <p:cNvPr id="17411" name="Прямоугольник 7"/>
          <p:cNvSpPr>
            <a:spLocks noChangeArrowheads="1"/>
          </p:cNvSpPr>
          <p:nvPr/>
        </p:nvSpPr>
        <p:spPr bwMode="auto">
          <a:xfrm>
            <a:off x="685800" y="5638800"/>
            <a:ext cx="8229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>
                <a:solidFill>
                  <a:srgbClr val="FFFF00"/>
                </a:solidFill>
                <a:latin typeface="Arial Black" pitchFamily="34" charset="0"/>
              </a:rPr>
              <a:t>В нашем оркестре всего понемножку, звенит  треугольник,  запела гармошка.</a:t>
            </a:r>
          </a:p>
        </p:txBody>
      </p:sp>
    </p:spTree>
  </p:cSld>
  <p:clrMapOvr>
    <a:masterClrMapping/>
  </p:clrMapOvr>
  <p:transition advClick="0" advTm="14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IMG005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304800"/>
            <a:ext cx="83820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Text Box 6"/>
          <p:cNvSpPr txBox="1">
            <a:spLocks noChangeArrowheads="1"/>
          </p:cNvSpPr>
          <p:nvPr/>
        </p:nvSpPr>
        <p:spPr bwMode="auto">
          <a:xfrm>
            <a:off x="4899025" y="3573463"/>
            <a:ext cx="31781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18435" name="Text Box 8"/>
          <p:cNvSpPr txBox="1">
            <a:spLocks noChangeArrowheads="1"/>
          </p:cNvSpPr>
          <p:nvPr/>
        </p:nvSpPr>
        <p:spPr bwMode="auto">
          <a:xfrm>
            <a:off x="685800" y="457200"/>
            <a:ext cx="80010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/>
              <a:t>Это праздник Новый год</a:t>
            </a:r>
          </a:p>
          <a:p>
            <a:pPr>
              <a:spcBef>
                <a:spcPct val="50000"/>
              </a:spcBef>
            </a:pPr>
            <a:r>
              <a:rPr lang="ru-RU" b="1"/>
              <a:t>С Востока к нам гостей зовёт</a:t>
            </a:r>
          </a:p>
          <a:p>
            <a:pPr>
              <a:spcBef>
                <a:spcPct val="50000"/>
              </a:spcBef>
            </a:pPr>
            <a:r>
              <a:rPr lang="ru-RU" b="1"/>
              <a:t>Кто на вечер к нам попал</a:t>
            </a:r>
          </a:p>
          <a:p>
            <a:pPr>
              <a:spcBef>
                <a:spcPct val="50000"/>
              </a:spcBef>
            </a:pPr>
            <a:r>
              <a:rPr lang="ru-RU" b="1"/>
              <a:t>Всем понравится наш бал.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57200" y="5638800"/>
            <a:ext cx="8305800" cy="708025"/>
          </a:xfrm>
          <a:prstGeom prst="rect">
            <a:avLst/>
          </a:prstGeom>
          <a:solidFill>
            <a:srgbClr val="0070C0"/>
          </a:solidFill>
        </p:spPr>
        <p:txBody>
          <a:bodyPr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dirty="0">
                <a:ln w="63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Итогом комплексной работы с детьми является праздник ! Это прямой путь к детскому творчеству и закреплению </a:t>
            </a:r>
            <a:r>
              <a:rPr lang="ru-RU" b="1" dirty="0">
                <a:ln w="63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знаний.</a:t>
            </a:r>
            <a:endParaRPr lang="ru-RU" b="1" dirty="0">
              <a:ln w="6350"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ransition advClick="0" advTm="1400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5" descr="Изображение 04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304800"/>
            <a:ext cx="83820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609600" y="5562600"/>
            <a:ext cx="8153400" cy="830263"/>
          </a:xfrm>
          <a:prstGeom prst="rect">
            <a:avLst/>
          </a:prstGeom>
          <a:solidFill>
            <a:schemeClr val="tx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b="1" i="1" dirty="0">
                <a:solidFill>
                  <a:srgbClr val="C00000"/>
                </a:solidFill>
                <a:latin typeface="Georgia" pitchFamily="18" charset="0"/>
              </a:rPr>
              <a:t>«Ой, сад во дворе расстилается, народ у ворот собирается.»</a:t>
            </a:r>
            <a:endParaRPr lang="ru-RU" sz="2400" b="1" i="1" dirty="0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533400" y="455040"/>
            <a:ext cx="8229600" cy="60927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>
                <a:solidFill>
                  <a:srgbClr val="0070C0"/>
                </a:solidFill>
              </a:rPr>
              <a:t>Детский праздник заряжает духом творчества и дружелюбия.</a:t>
            </a:r>
          </a:p>
        </p:txBody>
      </p:sp>
    </p:spTree>
  </p:cSld>
  <p:clrMapOvr>
    <a:masterClrMapping/>
  </p:clrMapOvr>
  <p:transition spd="med" advClick="0" advTm="14000">
    <p:cover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Рисунок 4" descr="Рисунок11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8763" y="261938"/>
            <a:ext cx="8626475" cy="633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Text Box 5"/>
          <p:cNvSpPr txBox="1">
            <a:spLocks noChangeArrowheads="1"/>
          </p:cNvSpPr>
          <p:nvPr/>
        </p:nvSpPr>
        <p:spPr bwMode="auto">
          <a:xfrm>
            <a:off x="304800" y="228600"/>
            <a:ext cx="85344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latin typeface="Times New Roman" pitchFamily="18" charset="0"/>
                <a:cs typeface="Times New Roman" pitchFamily="18" charset="0"/>
              </a:rPr>
              <a:t>Создано развивающее пространство, обеспечивающее детям особый комплекс ощущений и эмоциональных переживаний, способствующих развитию музыкально-творческих способностей.</a:t>
            </a:r>
          </a:p>
        </p:txBody>
      </p:sp>
      <p:sp>
        <p:nvSpPr>
          <p:cNvPr id="20483" name="Text Box 6"/>
          <p:cNvSpPr txBox="1">
            <a:spLocks noChangeArrowheads="1"/>
          </p:cNvSpPr>
          <p:nvPr/>
        </p:nvSpPr>
        <p:spPr bwMode="auto">
          <a:xfrm>
            <a:off x="457200" y="5638800"/>
            <a:ext cx="7696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6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«Как у нас было на Дону»</a:t>
            </a:r>
          </a:p>
        </p:txBody>
      </p:sp>
    </p:spTree>
  </p:cSld>
  <p:clrMapOvr>
    <a:masterClrMapping/>
  </p:clrMapOvr>
  <p:transition spd="med" advClick="0" advTm="12000">
    <p:push dir="u"/>
    <p:sndAc>
      <p:stSnd>
        <p:snd r:embed="rId2" name="06 За рекою табуны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220" name="Picture 4" descr="P108028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04800"/>
            <a:ext cx="84582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609600" y="2362200"/>
            <a:ext cx="1066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21508" name="Text Box 6"/>
          <p:cNvSpPr txBox="1">
            <a:spLocks noChangeArrowheads="1"/>
          </p:cNvSpPr>
          <p:nvPr/>
        </p:nvSpPr>
        <p:spPr bwMode="auto">
          <a:xfrm>
            <a:off x="304800" y="304800"/>
            <a:ext cx="830580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solidFill>
                  <a:srgbClr val="FF0000"/>
                </a:solidFill>
                <a:latin typeface="Arial Black" pitchFamily="34" charset="0"/>
              </a:rPr>
              <a:t>Региональная тема включается во все режимные моменты. Используется интегрированный подход, создана жизнерадостная  атмосфера  в деятельности детей.</a:t>
            </a:r>
          </a:p>
        </p:txBody>
      </p:sp>
    </p:spTree>
  </p:cSld>
  <p:clrMapOvr>
    <a:masterClrMapping/>
  </p:clrMapOvr>
  <p:transition advClick="0" advTm="12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endParaRPr lang="ru-RU" sz="2000" b="1" smtClean="0"/>
          </a:p>
        </p:txBody>
      </p:sp>
      <p:pic>
        <p:nvPicPr>
          <p:cNvPr id="11268" name="Picture 4" descr="P10805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04800"/>
            <a:ext cx="83820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Text Box 10"/>
          <p:cNvSpPr txBox="1">
            <a:spLocks noChangeArrowheads="1"/>
          </p:cNvSpPr>
          <p:nvPr/>
        </p:nvSpPr>
        <p:spPr bwMode="auto">
          <a:xfrm>
            <a:off x="533400" y="2209800"/>
            <a:ext cx="2286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22533" name="Text Box 11"/>
          <p:cNvSpPr txBox="1">
            <a:spLocks noChangeArrowheads="1"/>
          </p:cNvSpPr>
          <p:nvPr/>
        </p:nvSpPr>
        <p:spPr bwMode="auto">
          <a:xfrm>
            <a:off x="5638800" y="304800"/>
            <a:ext cx="3124200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>
                <a:solidFill>
                  <a:srgbClr val="FFFF00"/>
                </a:solidFill>
                <a:latin typeface="Arial Narrow" pitchFamily="34" charset="0"/>
              </a:rPr>
              <a:t>Казачьи песни-пляски- игры, праздники –возможность  для детей проявить свои творческие способности в любом виде деятельности по своему выбору без излишних  физических и психологических нагрузок.</a:t>
            </a:r>
          </a:p>
        </p:txBody>
      </p:sp>
      <p:sp>
        <p:nvSpPr>
          <p:cNvPr id="22534" name="Text Box 12"/>
          <p:cNvSpPr txBox="1">
            <a:spLocks noChangeArrowheads="1"/>
          </p:cNvSpPr>
          <p:nvPr/>
        </p:nvSpPr>
        <p:spPr bwMode="auto">
          <a:xfrm>
            <a:off x="457200" y="381000"/>
            <a:ext cx="5334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>
                <a:solidFill>
                  <a:srgbClr val="FF0000"/>
                </a:solidFill>
                <a:latin typeface="Bookman Old Style" pitchFamily="18" charset="0"/>
              </a:rPr>
              <a:t>«Покровские гуляния»-осенняя ярмарка.</a:t>
            </a:r>
          </a:p>
        </p:txBody>
      </p:sp>
    </p:spTree>
  </p:cSld>
  <p:clrMapOvr>
    <a:masterClrMapping/>
  </p:clrMapOvr>
  <p:transition advClick="0" advTm="15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Содержимое 7" descr="Рисунок12-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228600"/>
            <a:ext cx="8534400" cy="643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Text Box 7"/>
          <p:cNvSpPr txBox="1">
            <a:spLocks noChangeArrowheads="1"/>
          </p:cNvSpPr>
          <p:nvPr/>
        </p:nvSpPr>
        <p:spPr bwMode="auto">
          <a:xfrm>
            <a:off x="304800" y="5638800"/>
            <a:ext cx="86106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b="1" i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«Из-за Дона песню выведу, по родной России проведу,  голосистую, красивую с подголосками в ладу»</a:t>
            </a:r>
          </a:p>
        </p:txBody>
      </p:sp>
      <p:sp>
        <p:nvSpPr>
          <p:cNvPr id="23555" name="Text Box 5"/>
          <p:cNvSpPr txBox="1">
            <a:spLocks noChangeArrowheads="1"/>
          </p:cNvSpPr>
          <p:nvPr/>
        </p:nvSpPr>
        <p:spPr bwMode="auto">
          <a:xfrm>
            <a:off x="5029200" y="3200400"/>
            <a:ext cx="3810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/>
              <a:t>На г</a:t>
            </a:r>
            <a:r>
              <a:rPr lang="ru-RU" sz="2000" b="1">
                <a:latin typeface="Arial Black" pitchFamily="34" charset="0"/>
              </a:rPr>
              <a:t>ородск</a:t>
            </a:r>
            <a:r>
              <a:rPr lang="ru-RU" sz="2000" b="1"/>
              <a:t>ом </a:t>
            </a:r>
            <a:r>
              <a:rPr lang="ru-RU" sz="2000" b="1">
                <a:latin typeface="Arial Black" pitchFamily="34" charset="0"/>
              </a:rPr>
              <a:t>конкурс</a:t>
            </a:r>
            <a:r>
              <a:rPr lang="ru-RU" sz="2000" b="1"/>
              <a:t>е</a:t>
            </a:r>
            <a:r>
              <a:rPr lang="ru-RU" sz="2000">
                <a:latin typeface="Arial Black" pitchFamily="34" charset="0"/>
              </a:rPr>
              <a:t>  молодых исполнителей</a:t>
            </a:r>
          </a:p>
        </p:txBody>
      </p:sp>
    </p:spTree>
  </p:cSld>
  <p:clrMapOvr>
    <a:masterClrMapping/>
  </p:clrMapOvr>
  <p:transition advClick="0" advTm="11000">
    <p:push dir="r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2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384</TotalTime>
  <Words>186</Words>
  <Application>Microsoft PowerPoint</Application>
  <PresentationFormat>Экран (4:3)</PresentationFormat>
  <Paragraphs>20</Paragraphs>
  <Slides>11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Шаблон оформления</vt:lpstr>
      </vt:variant>
      <vt:variant>
        <vt:i4>2</vt:i4>
      </vt:variant>
      <vt:variant>
        <vt:lpstr>Заголовки слайдов</vt:lpstr>
      </vt:variant>
      <vt:variant>
        <vt:i4>11</vt:i4>
      </vt:variant>
    </vt:vector>
  </HeadingPairs>
  <TitlesOfParts>
    <vt:vector size="26" baseType="lpstr">
      <vt:lpstr>Arial</vt:lpstr>
      <vt:lpstr>Franklin Gothic Medium</vt:lpstr>
      <vt:lpstr>Franklin Gothic Book</vt:lpstr>
      <vt:lpstr>Wingdings 2</vt:lpstr>
      <vt:lpstr>Wingdings</vt:lpstr>
      <vt:lpstr>Wingdings 3</vt:lpstr>
      <vt:lpstr>Calibri</vt:lpstr>
      <vt:lpstr>Times New Roman</vt:lpstr>
      <vt:lpstr>Arial Black</vt:lpstr>
      <vt:lpstr>Book Antiqua</vt:lpstr>
      <vt:lpstr>Georgia</vt:lpstr>
      <vt:lpstr>Arial Narrow</vt:lpstr>
      <vt:lpstr>Bookman Old Style</vt:lpstr>
      <vt:lpstr>Апекс</vt:lpstr>
      <vt:lpstr>Апекс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Metod</cp:lastModifiedBy>
  <cp:revision>56</cp:revision>
  <cp:lastPrinted>1601-01-01T00:00:00Z</cp:lastPrinted>
  <dcterms:created xsi:type="dcterms:W3CDTF">1601-01-01T00:00:00Z</dcterms:created>
  <dcterms:modified xsi:type="dcterms:W3CDTF">2010-10-25T07:20:21Z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